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3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591"/>
  </p:normalViewPr>
  <p:slideViewPr>
    <p:cSldViewPr snapToGrid="0" snapToObjects="1">
      <p:cViewPr>
        <p:scale>
          <a:sx n="130" d="100"/>
          <a:sy n="130" d="100"/>
        </p:scale>
        <p:origin x="-16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7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8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2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9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0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0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8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9.jp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9.jp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28600"/>
            <a:ext cx="6830569" cy="59801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5" y="605201"/>
            <a:ext cx="6830568" cy="5208686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865718"/>
              </p:ext>
            </p:extLst>
          </p:nvPr>
        </p:nvGraphicFramePr>
        <p:xfrm>
          <a:off x="5577349" y="2489358"/>
          <a:ext cx="3672974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974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Enter your dorm name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Craven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Crowell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Few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Kilgo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49" y="2537038"/>
            <a:ext cx="254823" cy="25482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77349" y="1747876"/>
            <a:ext cx="1208639" cy="365260"/>
            <a:chOff x="6263149" y="1071220"/>
            <a:chExt cx="1208639" cy="365260"/>
          </a:xfrm>
        </p:grpSpPr>
        <p:sp>
          <p:nvSpPr>
            <p:cNvPr id="4" name="Rounded Rectangle 3"/>
            <p:cNvSpPr/>
            <p:nvPr/>
          </p:nvSpPr>
          <p:spPr>
            <a:xfrm>
              <a:off x="6263149" y="1071220"/>
              <a:ext cx="996297" cy="36526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01355" y="1075930"/>
              <a:ext cx="970433" cy="32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East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97020" y="1747877"/>
            <a:ext cx="1102246" cy="362470"/>
            <a:chOff x="7682820" y="1071221"/>
            <a:chExt cx="1102246" cy="362470"/>
          </a:xfrm>
        </p:grpSpPr>
        <p:sp>
          <p:nvSpPr>
            <p:cNvPr id="7" name="Rounded Rectangle 6"/>
            <p:cNvSpPr/>
            <p:nvPr/>
          </p:nvSpPr>
          <p:spPr>
            <a:xfrm>
              <a:off x="7682820" y="1074253"/>
              <a:ext cx="950985" cy="3594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1847" y="1071221"/>
              <a:ext cx="933219" cy="31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West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319451" y="1749965"/>
            <a:ext cx="1045416" cy="363171"/>
            <a:chOff x="9005251" y="1073309"/>
            <a:chExt cx="1045416" cy="363171"/>
          </a:xfrm>
        </p:grpSpPr>
        <p:sp>
          <p:nvSpPr>
            <p:cNvPr id="10" name="Rounded Rectangle 9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17448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Central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91785" y="1747876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location: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785" y="2383149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dorm: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89504" y="606931"/>
            <a:ext cx="6830569" cy="821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91785" y="831793"/>
            <a:ext cx="609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Enter your default location to see how far you are from places on campus.</a:t>
            </a:r>
            <a:endParaRPr lang="en-US" sz="14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209" y="263580"/>
            <a:ext cx="331149" cy="33114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085967" y="5008610"/>
            <a:ext cx="2429607" cy="363171"/>
            <a:chOff x="9005251" y="1073309"/>
            <a:chExt cx="1024682" cy="363171"/>
          </a:xfrm>
        </p:grpSpPr>
        <p:sp>
          <p:nvSpPr>
            <p:cNvPr id="29" name="Rounded Rectangle 28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096714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Complete Interaction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922258" y="4596019"/>
            <a:ext cx="500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To end this session (you will be redirected to a </a:t>
            </a:r>
            <a:r>
              <a:rPr lang="en-US" sz="1200" smtClean="0">
                <a:latin typeface="Adobe Heiti Std R" charset="-122"/>
                <a:ea typeface="Adobe Heiti Std R" charset="-122"/>
                <a:cs typeface="Adobe Heiti Std R" charset="-122"/>
              </a:rPr>
              <a:t>feedback survey):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58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9144"/>
            <a:ext cx="6986187" cy="6858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"/>
          <a:stretch/>
        </p:blipFill>
        <p:spPr>
          <a:xfrm>
            <a:off x="3038512" y="1417254"/>
            <a:ext cx="1737360" cy="173736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12" y="1417254"/>
            <a:ext cx="1737360" cy="1737360"/>
          </a:xfrm>
          <a:prstGeom prst="rect">
            <a:avLst/>
          </a:prstGeom>
          <a:ln w="57150">
            <a:solidFill>
              <a:srgbClr val="FFAC8E"/>
            </a:solidFill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18" y="1417253"/>
            <a:ext cx="1737360" cy="173736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36" y="3893627"/>
            <a:ext cx="1737360" cy="173736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86" y="3885429"/>
            <a:ext cx="1737360" cy="1737360"/>
          </a:xfrm>
          <a:prstGeom prst="rect">
            <a:avLst/>
          </a:prstGeom>
          <a:ln w="57150">
            <a:solidFill>
              <a:srgbClr val="FFAC8E"/>
            </a:solidFill>
          </a:ln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56" y="3902147"/>
            <a:ext cx="1737360" cy="173736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193960" y="318694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Duke Chapel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8624" y="3196084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West Union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4768" y="3191256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West Campus Dorms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92210" y="5660810"/>
            <a:ext cx="192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Baldwin Auditorium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58624" y="566081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Marketplace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4768" y="5674270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East Campus Dorms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92210" y="740664"/>
            <a:ext cx="2098336" cy="348344"/>
            <a:chOff x="2992210" y="914400"/>
            <a:chExt cx="2098336" cy="348344"/>
          </a:xfrm>
        </p:grpSpPr>
        <p:sp>
          <p:nvSpPr>
            <p:cNvPr id="9" name="Rounded Rectangle 8"/>
            <p:cNvSpPr/>
            <p:nvPr/>
          </p:nvSpPr>
          <p:spPr>
            <a:xfrm>
              <a:off x="2992210" y="914400"/>
              <a:ext cx="1783662" cy="34834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53186" y="918892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1639" y="737726"/>
            <a:ext cx="2052034" cy="351282"/>
            <a:chOff x="5161639" y="911462"/>
            <a:chExt cx="2052034" cy="351282"/>
          </a:xfrm>
        </p:grpSpPr>
        <p:sp>
          <p:nvSpPr>
            <p:cNvPr id="10" name="Rounded Rectangle 9"/>
            <p:cNvSpPr/>
            <p:nvPr/>
          </p:nvSpPr>
          <p:spPr>
            <a:xfrm>
              <a:off x="5161639" y="914400"/>
              <a:ext cx="1770433" cy="34834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76313" y="911462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Food/Dining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84768" y="734109"/>
            <a:ext cx="1946235" cy="351961"/>
            <a:chOff x="7284768" y="907845"/>
            <a:chExt cx="1946235" cy="351961"/>
          </a:xfrm>
        </p:grpSpPr>
        <p:sp>
          <p:nvSpPr>
            <p:cNvPr id="11" name="Rounded Rectangle 10"/>
            <p:cNvSpPr/>
            <p:nvPr/>
          </p:nvSpPr>
          <p:spPr>
            <a:xfrm>
              <a:off x="7284768" y="911462"/>
              <a:ext cx="1754311" cy="3483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93643" y="907845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Residence Halls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38352" y="3463169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7576" y="3472601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6435" y="3470854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8184" y="5945183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47408" y="5954615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16267" y="5952868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14" y="92467"/>
            <a:ext cx="416426" cy="4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1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"/>
          <a:stretch/>
        </p:blipFill>
        <p:spPr>
          <a:xfrm>
            <a:off x="2578100" y="0"/>
            <a:ext cx="695919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578100" y="596056"/>
            <a:ext cx="6959190" cy="5731591"/>
            <a:chOff x="4608576" y="596057"/>
            <a:chExt cx="6830569" cy="520868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77" y="596057"/>
              <a:ext cx="6830568" cy="5208686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4608576" y="597788"/>
              <a:ext cx="6830569" cy="6919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13504" y="773311"/>
              <a:ext cx="6625641" cy="272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Use these links to learn more about transportation resources available on campus.</a:t>
              </a:r>
              <a:endParaRPr lang="en-US" sz="135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56805" y="3472626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Duke Buses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23205" y="584820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dobe Heiti Std R" charset="-122"/>
                <a:ea typeface="Adobe Heiti Std R" charset="-122"/>
                <a:cs typeface="Adobe Heiti Std R" charset="-122"/>
              </a:rPr>
              <a:t>LimeBikes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8419" y="3484284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dobe Heiti Std R" charset="-122"/>
                <a:ea typeface="Adobe Heiti Std R" charset="-122"/>
                <a:cs typeface="Adobe Heiti Std R" charset="-122"/>
              </a:rPr>
              <a:t>Transloc</a:t>
            </a:r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 Bus Tracker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5612" y="5851362"/>
            <a:ext cx="192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Parking on Campus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42" y="3982123"/>
            <a:ext cx="2069639" cy="1832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42" y="1589080"/>
            <a:ext cx="2069639" cy="1903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r="16130"/>
          <a:stretch/>
        </p:blipFill>
        <p:spPr>
          <a:xfrm>
            <a:off x="3154931" y="3982123"/>
            <a:ext cx="2139234" cy="185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00" y="1540082"/>
            <a:ext cx="2118276" cy="19217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9" y="98656"/>
            <a:ext cx="405932" cy="4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28600"/>
            <a:ext cx="6830569" cy="5980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5" y="585537"/>
            <a:ext cx="6830568" cy="520868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59024"/>
              </p:ext>
            </p:extLst>
          </p:nvPr>
        </p:nvGraphicFramePr>
        <p:xfrm>
          <a:off x="3207776" y="2307572"/>
          <a:ext cx="2854299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99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Your language: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English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Spanish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(Traditional)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(Simplified)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39" y="2342286"/>
            <a:ext cx="273568" cy="2534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25795" y="1595262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LANGUAGE SELECTION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5795" y="1921531"/>
            <a:ext cx="275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primary language: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89504" y="606931"/>
            <a:ext cx="6830569" cy="821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05078" y="809173"/>
            <a:ext cx="15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SETTINGS</a:t>
            </a:r>
            <a:endParaRPr lang="en-US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74205" y="5168718"/>
            <a:ext cx="1102246" cy="362470"/>
            <a:chOff x="7682820" y="1071221"/>
            <a:chExt cx="1102246" cy="362470"/>
          </a:xfrm>
        </p:grpSpPr>
        <p:sp>
          <p:nvSpPr>
            <p:cNvPr id="20" name="Rounded Rectangle 19"/>
            <p:cNvSpPr/>
            <p:nvPr/>
          </p:nvSpPr>
          <p:spPr>
            <a:xfrm>
              <a:off x="7682820" y="1074253"/>
              <a:ext cx="950985" cy="3594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51847" y="1071221"/>
              <a:ext cx="933219" cy="31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Error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10368" y="5142685"/>
            <a:ext cx="2429607" cy="363171"/>
            <a:chOff x="9005251" y="1073309"/>
            <a:chExt cx="1024682" cy="363171"/>
          </a:xfrm>
        </p:grpSpPr>
        <p:sp>
          <p:nvSpPr>
            <p:cNvPr id="23" name="Rounded Rectangle 22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6714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Complete Interaction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209" y="263580"/>
            <a:ext cx="331149" cy="331149"/>
          </a:xfrm>
          <a:prstGeom prst="rect">
            <a:avLst/>
          </a:prstGeom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98426"/>
              </p:ext>
            </p:extLst>
          </p:nvPr>
        </p:nvGraphicFramePr>
        <p:xfrm>
          <a:off x="6468928" y="2312140"/>
          <a:ext cx="2854299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99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Your language: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English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Spanish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(Traditional)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(Simplified)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191" y="2346854"/>
            <a:ext cx="273568" cy="2534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52937" y="1915770"/>
            <a:ext cx="304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partner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’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 primary language: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5795" y="4237873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FEEDBACK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25795" y="4604021"/>
            <a:ext cx="27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If you do not understand the translated text, report an error: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19563" y="4547237"/>
            <a:ext cx="27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To end this session (you will be redirected to a feedback survey):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86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28600"/>
            <a:ext cx="6830569" cy="59801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5" y="605201"/>
            <a:ext cx="6830568" cy="5215496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59278"/>
              </p:ext>
            </p:extLst>
          </p:nvPr>
        </p:nvGraphicFramePr>
        <p:xfrm>
          <a:off x="5362017" y="3443473"/>
          <a:ext cx="3672974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974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Enter your dorm name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Craven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Crowell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Few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Kilgo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616" y="3473553"/>
            <a:ext cx="254823" cy="25482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380708" y="2141166"/>
            <a:ext cx="1208639" cy="365260"/>
            <a:chOff x="6263149" y="1071220"/>
            <a:chExt cx="1208639" cy="365260"/>
          </a:xfrm>
        </p:grpSpPr>
        <p:sp>
          <p:nvSpPr>
            <p:cNvPr id="4" name="Rounded Rectangle 3"/>
            <p:cNvSpPr/>
            <p:nvPr/>
          </p:nvSpPr>
          <p:spPr>
            <a:xfrm>
              <a:off x="6263149" y="1071220"/>
              <a:ext cx="996297" cy="36526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01355" y="1075930"/>
              <a:ext cx="970433" cy="32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East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00379" y="2141167"/>
            <a:ext cx="1102246" cy="362470"/>
            <a:chOff x="7682820" y="1071221"/>
            <a:chExt cx="1102246" cy="362470"/>
          </a:xfrm>
        </p:grpSpPr>
        <p:sp>
          <p:nvSpPr>
            <p:cNvPr id="7" name="Rounded Rectangle 6"/>
            <p:cNvSpPr/>
            <p:nvPr/>
          </p:nvSpPr>
          <p:spPr>
            <a:xfrm>
              <a:off x="7682820" y="1074253"/>
              <a:ext cx="950985" cy="3594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1847" y="1071221"/>
              <a:ext cx="933219" cy="31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West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22810" y="2143255"/>
            <a:ext cx="1045416" cy="363171"/>
            <a:chOff x="9005251" y="1073309"/>
            <a:chExt cx="1045416" cy="363171"/>
          </a:xfrm>
        </p:grpSpPr>
        <p:sp>
          <p:nvSpPr>
            <p:cNvPr id="10" name="Rounded Rectangle 9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17448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Central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53905" y="1706949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location: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2877" y="2998753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dorm: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63895" y="1016954"/>
            <a:ext cx="402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Enter your default location to see how far you are from places on campus.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68" y="219767"/>
            <a:ext cx="1998991" cy="359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17" y="5750901"/>
            <a:ext cx="4879255" cy="4318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880174" y="606930"/>
            <a:ext cx="2250674" cy="5601845"/>
            <a:chOff x="2880174" y="606930"/>
            <a:chExt cx="2250674" cy="5601845"/>
          </a:xfrm>
        </p:grpSpPr>
        <p:sp>
          <p:nvSpPr>
            <p:cNvPr id="21" name="Rectangle 20"/>
            <p:cNvSpPr/>
            <p:nvPr/>
          </p:nvSpPr>
          <p:spPr>
            <a:xfrm>
              <a:off x="2889505" y="606930"/>
              <a:ext cx="1898802" cy="56018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112" y="939648"/>
              <a:ext cx="1380893" cy="1338706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3247849" y="5899355"/>
              <a:ext cx="11437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221895" y="2392623"/>
              <a:ext cx="1503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MOLLY CHEN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0175" y="3022884"/>
              <a:ext cx="1917963" cy="4704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74" y="3475591"/>
              <a:ext cx="1917964" cy="4445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9504" y="3917140"/>
              <a:ext cx="1917963" cy="47046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03" y="4369847"/>
              <a:ext cx="1917964" cy="4445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141401" y="3064935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MY LOCATION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41401" y="3524657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32704" y="3973579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TRANSPORTATION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87837" y="4423335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SETTINGS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92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4"/>
          <a:stretch/>
        </p:blipFill>
        <p:spPr>
          <a:xfrm>
            <a:off x="2590800" y="-9144"/>
            <a:ext cx="6986187" cy="626246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"/>
          <a:stretch/>
        </p:blipFill>
        <p:spPr>
          <a:xfrm>
            <a:off x="3038512" y="1417254"/>
            <a:ext cx="1737360" cy="173736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12" y="1417254"/>
            <a:ext cx="1737360" cy="1737360"/>
          </a:xfrm>
          <a:prstGeom prst="rect">
            <a:avLst/>
          </a:prstGeom>
          <a:ln w="57150">
            <a:solidFill>
              <a:srgbClr val="FFAC8E"/>
            </a:solidFill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18" y="1417253"/>
            <a:ext cx="1737360" cy="173736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36" y="3893627"/>
            <a:ext cx="1737360" cy="173736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86" y="3885429"/>
            <a:ext cx="1737360" cy="1737360"/>
          </a:xfrm>
          <a:prstGeom prst="rect">
            <a:avLst/>
          </a:prstGeom>
          <a:ln w="57150">
            <a:solidFill>
              <a:srgbClr val="FFAC8E"/>
            </a:solidFill>
          </a:ln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56" y="3902147"/>
            <a:ext cx="1737360" cy="173736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193960" y="318694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Duke Chapel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8624" y="3196084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West Union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4768" y="3191256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West Campus Dorms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92210" y="5660810"/>
            <a:ext cx="192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Baldwin Auditorium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58624" y="566081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Marketplace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4768" y="5674270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East Campus Dorms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92210" y="740664"/>
            <a:ext cx="2098336" cy="348344"/>
            <a:chOff x="2992210" y="914400"/>
            <a:chExt cx="2098336" cy="348344"/>
          </a:xfrm>
        </p:grpSpPr>
        <p:sp>
          <p:nvSpPr>
            <p:cNvPr id="9" name="Rounded Rectangle 8"/>
            <p:cNvSpPr/>
            <p:nvPr/>
          </p:nvSpPr>
          <p:spPr>
            <a:xfrm>
              <a:off x="2992210" y="914400"/>
              <a:ext cx="1783662" cy="34834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53186" y="918892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1639" y="737726"/>
            <a:ext cx="2052034" cy="351282"/>
            <a:chOff x="5161639" y="911462"/>
            <a:chExt cx="2052034" cy="351282"/>
          </a:xfrm>
        </p:grpSpPr>
        <p:sp>
          <p:nvSpPr>
            <p:cNvPr id="10" name="Rounded Rectangle 9"/>
            <p:cNvSpPr/>
            <p:nvPr/>
          </p:nvSpPr>
          <p:spPr>
            <a:xfrm>
              <a:off x="5161639" y="914400"/>
              <a:ext cx="1770433" cy="34834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76313" y="911462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Food/Dining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84768" y="734109"/>
            <a:ext cx="1946235" cy="351961"/>
            <a:chOff x="7284768" y="907845"/>
            <a:chExt cx="1946235" cy="351961"/>
          </a:xfrm>
        </p:grpSpPr>
        <p:sp>
          <p:nvSpPr>
            <p:cNvPr id="11" name="Rounded Rectangle 10"/>
            <p:cNvSpPr/>
            <p:nvPr/>
          </p:nvSpPr>
          <p:spPr>
            <a:xfrm>
              <a:off x="7284768" y="911462"/>
              <a:ext cx="1754311" cy="3483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93643" y="907845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Residence Halls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38352" y="3463169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7576" y="3472601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6435" y="3470854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8184" y="5945183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47408" y="5954615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16267" y="5952868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575987" y="618933"/>
            <a:ext cx="2250674" cy="5601845"/>
            <a:chOff x="2880174" y="606930"/>
            <a:chExt cx="2250674" cy="5601845"/>
          </a:xfrm>
        </p:grpSpPr>
        <p:sp>
          <p:nvSpPr>
            <p:cNvPr id="36" name="Rectangle 35"/>
            <p:cNvSpPr/>
            <p:nvPr/>
          </p:nvSpPr>
          <p:spPr>
            <a:xfrm>
              <a:off x="2889505" y="606930"/>
              <a:ext cx="1898802" cy="56018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112" y="939648"/>
              <a:ext cx="1380893" cy="1338706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 flipH="1">
              <a:off x="3247849" y="5899355"/>
              <a:ext cx="11437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221895" y="2392623"/>
              <a:ext cx="1503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MOLLY CHEN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0175" y="3022884"/>
              <a:ext cx="1917963" cy="4704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74" y="3475591"/>
              <a:ext cx="1917964" cy="4445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9504" y="3917140"/>
              <a:ext cx="1917963" cy="4704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03" y="4369847"/>
              <a:ext cx="1917964" cy="4445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141401" y="3064935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MY LOCATION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141401" y="3524657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32704" y="3973579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TRANSPORTATION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87837" y="4423335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SETTINGS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8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" b="8674"/>
          <a:stretch/>
        </p:blipFill>
        <p:spPr>
          <a:xfrm>
            <a:off x="2578100" y="0"/>
            <a:ext cx="6969023" cy="626314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538773" y="596056"/>
            <a:ext cx="7018733" cy="5731591"/>
            <a:chOff x="4608577" y="596057"/>
            <a:chExt cx="6830568" cy="520868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77" y="596057"/>
              <a:ext cx="6830568" cy="520868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749963" y="773311"/>
              <a:ext cx="4453696" cy="46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Use these links to learn more about transportation resources available on campus.</a:t>
              </a:r>
              <a:endParaRPr lang="en-US" sz="135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56805" y="3472626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Duke Buses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23205" y="584820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dobe Heiti Std R" charset="-122"/>
                <a:ea typeface="Adobe Heiti Std R" charset="-122"/>
                <a:cs typeface="Adobe Heiti Std R" charset="-122"/>
              </a:rPr>
              <a:t>LimeBikes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8419" y="3484284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dobe Heiti Std R" charset="-122"/>
                <a:ea typeface="Adobe Heiti Std R" charset="-122"/>
                <a:cs typeface="Adobe Heiti Std R" charset="-122"/>
              </a:rPr>
              <a:t>Transloc</a:t>
            </a:r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 Bus Tracker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5612" y="5851362"/>
            <a:ext cx="192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Parking on Campus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42" y="3982123"/>
            <a:ext cx="2069639" cy="1832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42" y="1589080"/>
            <a:ext cx="2069639" cy="1903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r="16130"/>
          <a:stretch/>
        </p:blipFill>
        <p:spPr>
          <a:xfrm>
            <a:off x="3154931" y="3982123"/>
            <a:ext cx="2139234" cy="185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00" y="1540082"/>
            <a:ext cx="2118276" cy="192176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555765" y="596056"/>
            <a:ext cx="2250674" cy="5731591"/>
            <a:chOff x="2880174" y="606930"/>
            <a:chExt cx="2250674" cy="5601845"/>
          </a:xfrm>
        </p:grpSpPr>
        <p:sp>
          <p:nvSpPr>
            <p:cNvPr id="17" name="Rectangle 16"/>
            <p:cNvSpPr/>
            <p:nvPr/>
          </p:nvSpPr>
          <p:spPr>
            <a:xfrm>
              <a:off x="2889505" y="606930"/>
              <a:ext cx="1898802" cy="56018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112" y="939648"/>
              <a:ext cx="1380893" cy="1338706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 flipH="1">
              <a:off x="3247849" y="5899355"/>
              <a:ext cx="11437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221895" y="2392623"/>
              <a:ext cx="1503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MOLLY CHEN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0175" y="3022884"/>
              <a:ext cx="1917963" cy="47046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74" y="3475591"/>
              <a:ext cx="1917964" cy="4445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9504" y="3917140"/>
              <a:ext cx="1917963" cy="47046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03" y="4369847"/>
              <a:ext cx="1917964" cy="4445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41401" y="3064935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MY LOCATION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41401" y="3524657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32704" y="3973579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TRANSPORTATION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87837" y="4423335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SETTINGS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8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4"/>
          <a:stretch/>
        </p:blipFill>
        <p:spPr>
          <a:xfrm>
            <a:off x="2889504" y="228600"/>
            <a:ext cx="6830569" cy="5582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5" y="585537"/>
            <a:ext cx="6830568" cy="520868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59024"/>
              </p:ext>
            </p:extLst>
          </p:nvPr>
        </p:nvGraphicFramePr>
        <p:xfrm>
          <a:off x="3207776" y="2307572"/>
          <a:ext cx="2854299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99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Your language: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English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Spanish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(Traditional)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(Simplified)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39" y="2342286"/>
            <a:ext cx="273568" cy="2534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25795" y="1595262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LANGUAGE SELECTION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5795" y="1921531"/>
            <a:ext cx="275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primary language: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74205" y="5168718"/>
            <a:ext cx="1102246" cy="362470"/>
            <a:chOff x="7682820" y="1071221"/>
            <a:chExt cx="1102246" cy="362470"/>
          </a:xfrm>
        </p:grpSpPr>
        <p:sp>
          <p:nvSpPr>
            <p:cNvPr id="20" name="Rounded Rectangle 19"/>
            <p:cNvSpPr/>
            <p:nvPr/>
          </p:nvSpPr>
          <p:spPr>
            <a:xfrm>
              <a:off x="7682820" y="1074253"/>
              <a:ext cx="950985" cy="3594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51847" y="1071221"/>
              <a:ext cx="933219" cy="31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Error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10368" y="5142685"/>
            <a:ext cx="2429607" cy="363171"/>
            <a:chOff x="9005251" y="1073309"/>
            <a:chExt cx="1024682" cy="363171"/>
          </a:xfrm>
        </p:grpSpPr>
        <p:sp>
          <p:nvSpPr>
            <p:cNvPr id="23" name="Rounded Rectangle 22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6714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Complete Interaction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98426"/>
              </p:ext>
            </p:extLst>
          </p:nvPr>
        </p:nvGraphicFramePr>
        <p:xfrm>
          <a:off x="6468928" y="2312140"/>
          <a:ext cx="2854299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99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Your language: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English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Spanish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(Traditional)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(Simplified)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191" y="2346854"/>
            <a:ext cx="273568" cy="2534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52937" y="1915770"/>
            <a:ext cx="304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partner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’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 primary language: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5795" y="4237873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FEEDBACK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25795" y="4604021"/>
            <a:ext cx="27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If you do not understand the translated text, report an error: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19563" y="4547237"/>
            <a:ext cx="27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To end this session (you will be redirected to a feedback survey):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9087" y="748815"/>
            <a:ext cx="15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Heiti Std R" charset="-122"/>
                <a:ea typeface="Adobe Heiti Std R" charset="-122"/>
                <a:cs typeface="Adobe Heiti Std R" charset="-122"/>
              </a:rPr>
              <a:t>SETTINGS</a:t>
            </a:r>
            <a:endParaRPr lang="en-US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893850" y="594730"/>
            <a:ext cx="2154497" cy="5199493"/>
            <a:chOff x="2880174" y="606930"/>
            <a:chExt cx="2250674" cy="5601845"/>
          </a:xfrm>
        </p:grpSpPr>
        <p:sp>
          <p:nvSpPr>
            <p:cNvPr id="34" name="Rectangle 33"/>
            <p:cNvSpPr/>
            <p:nvPr/>
          </p:nvSpPr>
          <p:spPr>
            <a:xfrm>
              <a:off x="2889505" y="606930"/>
              <a:ext cx="1898802" cy="56018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112" y="887778"/>
              <a:ext cx="1380893" cy="1390577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/>
            <p:nvPr/>
          </p:nvCxnSpPr>
          <p:spPr>
            <a:xfrm flipH="1">
              <a:off x="3247849" y="5899355"/>
              <a:ext cx="11437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221895" y="2392623"/>
              <a:ext cx="1503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MOLLY CHEN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0175" y="3022884"/>
              <a:ext cx="1917963" cy="4704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74" y="3475591"/>
              <a:ext cx="1917964" cy="4445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9504" y="3917140"/>
              <a:ext cx="1917963" cy="4704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03" y="4369847"/>
              <a:ext cx="1917964" cy="4445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141401" y="3064935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MY LOCATION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41401" y="3524657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32704" y="3973579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TRANSPORTATION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87837" y="4423335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SETTINGS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6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380</Words>
  <Application>Microsoft Macintosh PowerPoint</Application>
  <PresentationFormat>Widescreen</PresentationFormat>
  <Paragraphs>122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Adobe Heiti Std R</vt:lpstr>
      <vt:lpstr>Andale Mono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115</cp:revision>
  <dcterms:created xsi:type="dcterms:W3CDTF">2018-09-13T20:49:32Z</dcterms:created>
  <dcterms:modified xsi:type="dcterms:W3CDTF">2018-09-14T17:04:30Z</dcterms:modified>
</cp:coreProperties>
</file>